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0" r:id="rId4"/>
    <p:sldId id="267" r:id="rId5"/>
    <p:sldId id="262" r:id="rId6"/>
    <p:sldId id="271" r:id="rId7"/>
    <p:sldId id="270" r:id="rId8"/>
    <p:sldId id="269" r:id="rId9"/>
    <p:sldId id="268" r:id="rId10"/>
    <p:sldId id="27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DEA84-7E57-4FE5-9BE0-31574B3D8C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1CD60-5D01-4082-AA3E-127F9127F9C2}">
      <dgm:prSet phldrT="[Text]"/>
      <dgm:spPr/>
      <dgm:t>
        <a:bodyPr/>
        <a:lstStyle/>
        <a:p>
          <a:r>
            <a:rPr lang="en-US"/>
            <a:t>Housing + RW Case</a:t>
          </a:r>
        </a:p>
      </dgm:t>
    </dgm:pt>
    <dgm:pt modelId="{1B6A60E2-1986-400F-A52F-D77BA2598D67}" type="parTrans" cxnId="{F3EFA1FC-E95A-440B-B61C-234F5344128E}">
      <dgm:prSet/>
      <dgm:spPr/>
      <dgm:t>
        <a:bodyPr/>
        <a:lstStyle/>
        <a:p>
          <a:endParaRPr lang="en-US"/>
        </a:p>
      </dgm:t>
    </dgm:pt>
    <dgm:pt modelId="{D1090A70-9484-4728-8C62-33C01C2C2B85}" type="sibTrans" cxnId="{F3EFA1FC-E95A-440B-B61C-234F5344128E}">
      <dgm:prSet/>
      <dgm:spPr/>
      <dgm:t>
        <a:bodyPr/>
        <a:lstStyle/>
        <a:p>
          <a:endParaRPr lang="en-US"/>
        </a:p>
      </dgm:t>
    </dgm:pt>
    <dgm:pt modelId="{5B41BC62-B4B9-4CEA-ADB6-05C8492E0280}">
      <dgm:prSet phldrT="[Text]"/>
      <dgm:spPr/>
      <dgm:t>
        <a:bodyPr/>
        <a:lstStyle/>
        <a:p>
          <a:r>
            <a:rPr lang="en-US"/>
            <a:t>CPH</a:t>
          </a:r>
        </a:p>
      </dgm:t>
    </dgm:pt>
    <dgm:pt modelId="{9A368D1C-1EA0-4F97-8666-43F060F1D108}" type="parTrans" cxnId="{802C27EA-AB29-4039-AFE7-AC4D34F6C638}">
      <dgm:prSet/>
      <dgm:spPr/>
      <dgm:t>
        <a:bodyPr/>
        <a:lstStyle/>
        <a:p>
          <a:endParaRPr lang="en-US"/>
        </a:p>
      </dgm:t>
    </dgm:pt>
    <dgm:pt modelId="{CE5EC166-9158-4552-94A4-CB76D74C9B28}" type="sibTrans" cxnId="{802C27EA-AB29-4039-AFE7-AC4D34F6C638}">
      <dgm:prSet/>
      <dgm:spPr/>
      <dgm:t>
        <a:bodyPr/>
        <a:lstStyle/>
        <a:p>
          <a:endParaRPr lang="en-US"/>
        </a:p>
      </dgm:t>
    </dgm:pt>
    <dgm:pt modelId="{3666BE80-5145-4D28-A4BA-6E5BD1E990B1}">
      <dgm:prSet phldrT="[Text]"/>
      <dgm:spPr/>
      <dgm:t>
        <a:bodyPr/>
        <a:lstStyle/>
        <a:p>
          <a:r>
            <a:rPr lang="en-US"/>
            <a:t>All RW Providers</a:t>
          </a:r>
        </a:p>
      </dgm:t>
    </dgm:pt>
    <dgm:pt modelId="{2A300449-686A-47D9-ADB6-8A899CD2B59B}" type="parTrans" cxnId="{9E0CF7C2-4C9F-44FF-B587-AB92AA63F3AB}">
      <dgm:prSet/>
      <dgm:spPr/>
      <dgm:t>
        <a:bodyPr/>
        <a:lstStyle/>
        <a:p>
          <a:endParaRPr lang="en-US"/>
        </a:p>
      </dgm:t>
    </dgm:pt>
    <dgm:pt modelId="{59D39B19-AEEE-4AC6-9802-B8BFDB2586BC}" type="sibTrans" cxnId="{9E0CF7C2-4C9F-44FF-B587-AB92AA63F3AB}">
      <dgm:prSet/>
      <dgm:spPr/>
      <dgm:t>
        <a:bodyPr/>
        <a:lstStyle/>
        <a:p>
          <a:endParaRPr lang="en-US"/>
        </a:p>
      </dgm:t>
    </dgm:pt>
    <dgm:pt modelId="{388455D1-C0BE-404A-BB7E-B4423893827D}">
      <dgm:prSet phldrT="[Text]"/>
      <dgm:spPr/>
      <dgm:t>
        <a:bodyPr/>
        <a:lstStyle/>
        <a:p>
          <a:r>
            <a:rPr lang="en-US"/>
            <a:t>HMIS</a:t>
          </a:r>
        </a:p>
      </dgm:t>
    </dgm:pt>
    <dgm:pt modelId="{3CDFEAB8-0835-4FEA-BD2A-0865447008CB}" type="parTrans" cxnId="{C385CBB1-68DF-4705-A187-4C1D6CB98D31}">
      <dgm:prSet/>
      <dgm:spPr/>
      <dgm:t>
        <a:bodyPr/>
        <a:lstStyle/>
        <a:p>
          <a:endParaRPr lang="en-US"/>
        </a:p>
      </dgm:t>
    </dgm:pt>
    <dgm:pt modelId="{2842BF88-D93C-447C-B5A8-D712A5CE6950}" type="sibTrans" cxnId="{C385CBB1-68DF-4705-A187-4C1D6CB98D31}">
      <dgm:prSet/>
      <dgm:spPr/>
      <dgm:t>
        <a:bodyPr/>
        <a:lstStyle/>
        <a:p>
          <a:endParaRPr lang="en-US"/>
        </a:p>
      </dgm:t>
    </dgm:pt>
    <dgm:pt modelId="{77D99D65-17B6-4CFE-B899-758C947E7FC9}">
      <dgm:prSet phldrT="[Text]"/>
      <dgm:spPr/>
      <dgm:t>
        <a:bodyPr/>
        <a:lstStyle/>
        <a:p>
          <a:r>
            <a:rPr lang="en-US"/>
            <a:t>Data Coordinators</a:t>
          </a:r>
        </a:p>
      </dgm:t>
    </dgm:pt>
    <dgm:pt modelId="{4F105B7F-5495-4CB1-A025-B8278D564205}" type="parTrans" cxnId="{92D8E718-EC0B-42F9-BA7E-77D4FCC48BF9}">
      <dgm:prSet/>
      <dgm:spPr/>
      <dgm:t>
        <a:bodyPr/>
        <a:lstStyle/>
        <a:p>
          <a:endParaRPr lang="en-US"/>
        </a:p>
      </dgm:t>
    </dgm:pt>
    <dgm:pt modelId="{2B5F9BB4-1335-45E6-A2AB-D60A55CC54ED}" type="sibTrans" cxnId="{92D8E718-EC0B-42F9-BA7E-77D4FCC48BF9}">
      <dgm:prSet/>
      <dgm:spPr/>
      <dgm:t>
        <a:bodyPr/>
        <a:lstStyle/>
        <a:p>
          <a:endParaRPr lang="en-US"/>
        </a:p>
      </dgm:t>
    </dgm:pt>
    <dgm:pt modelId="{A808FDB5-0BDC-4FB0-98B3-357EC7387278}">
      <dgm:prSet phldrT="[Text]"/>
      <dgm:spPr/>
      <dgm:t>
        <a:bodyPr/>
        <a:lstStyle/>
        <a:p>
          <a:r>
            <a:rPr lang="en-US"/>
            <a:t>All Providers</a:t>
          </a:r>
        </a:p>
      </dgm:t>
    </dgm:pt>
    <dgm:pt modelId="{201267BE-98EA-4E60-BEC8-735EF0F8CFFE}" type="parTrans" cxnId="{5178B605-AE2E-4BD1-BA3E-2ECAB18F2036}">
      <dgm:prSet/>
      <dgm:spPr/>
      <dgm:t>
        <a:bodyPr/>
        <a:lstStyle/>
        <a:p>
          <a:endParaRPr lang="en-US"/>
        </a:p>
      </dgm:t>
    </dgm:pt>
    <dgm:pt modelId="{F56AC6E3-6F69-498F-A80B-C1EFCBF7B66D}" type="sibTrans" cxnId="{5178B605-AE2E-4BD1-BA3E-2ECAB18F2036}">
      <dgm:prSet/>
      <dgm:spPr/>
      <dgm:t>
        <a:bodyPr/>
        <a:lstStyle/>
        <a:p>
          <a:endParaRPr lang="en-US"/>
        </a:p>
      </dgm:t>
    </dgm:pt>
    <dgm:pt modelId="{61600912-74F6-44D6-A070-52913F5A9C3F}">
      <dgm:prSet phldrT="[Text]"/>
      <dgm:spPr/>
      <dgm:t>
        <a:bodyPr/>
        <a:lstStyle/>
        <a:p>
          <a:r>
            <a:rPr lang="en-US"/>
            <a:t>All HOPWA</a:t>
          </a:r>
        </a:p>
      </dgm:t>
    </dgm:pt>
    <dgm:pt modelId="{71B04C0B-304A-487B-843E-78424DFD9400}" type="parTrans" cxnId="{1CC22AFB-9E0B-4319-80DC-FEAD725647D9}">
      <dgm:prSet/>
      <dgm:spPr/>
      <dgm:t>
        <a:bodyPr/>
        <a:lstStyle/>
        <a:p>
          <a:endParaRPr lang="en-US"/>
        </a:p>
      </dgm:t>
    </dgm:pt>
    <dgm:pt modelId="{7DA1A7CF-B753-4DC2-95D1-E50CB7A004C2}" type="sibTrans" cxnId="{1CC22AFB-9E0B-4319-80DC-FEAD725647D9}">
      <dgm:prSet/>
      <dgm:spPr/>
      <dgm:t>
        <a:bodyPr/>
        <a:lstStyle/>
        <a:p>
          <a:endParaRPr lang="en-US"/>
        </a:p>
      </dgm:t>
    </dgm:pt>
    <dgm:pt modelId="{3922DA29-D79B-41C4-A5F7-1052AED46E22}">
      <dgm:prSet phldrT="[Text]"/>
      <dgm:spPr/>
      <dgm:t>
        <a:bodyPr/>
        <a:lstStyle/>
        <a:p>
          <a:r>
            <a:rPr lang="en-US"/>
            <a:t>City of Hartford</a:t>
          </a:r>
        </a:p>
      </dgm:t>
    </dgm:pt>
    <dgm:pt modelId="{BEAD4F22-93B6-48FA-ABF8-5995B1DE7B95}" type="parTrans" cxnId="{FB2CD091-2918-40C8-AAF4-C1FAA249E127}">
      <dgm:prSet/>
      <dgm:spPr/>
      <dgm:t>
        <a:bodyPr/>
        <a:lstStyle/>
        <a:p>
          <a:endParaRPr lang="en-US"/>
        </a:p>
      </dgm:t>
    </dgm:pt>
    <dgm:pt modelId="{D0A91BA4-79B7-42D8-968A-2727625A5D0B}" type="sibTrans" cxnId="{FB2CD091-2918-40C8-AAF4-C1FAA249E127}">
      <dgm:prSet/>
      <dgm:spPr/>
      <dgm:t>
        <a:bodyPr/>
        <a:lstStyle/>
        <a:p>
          <a:endParaRPr lang="en-US"/>
        </a:p>
      </dgm:t>
    </dgm:pt>
    <dgm:pt modelId="{403F1CC7-5A5C-4103-85AF-C8487134D229}">
      <dgm:prSet phldrT="[Text]"/>
      <dgm:spPr/>
      <dgm:t>
        <a:bodyPr/>
        <a:lstStyle/>
        <a:p>
          <a:r>
            <a:rPr lang="en-US"/>
            <a:t>CAREWare</a:t>
          </a:r>
        </a:p>
      </dgm:t>
    </dgm:pt>
    <dgm:pt modelId="{9D8C908F-47A7-4209-A4E3-3E14A7AE7AEA}" type="parTrans" cxnId="{321DE047-6760-4F74-A6C8-C20A614F0C3C}">
      <dgm:prSet/>
      <dgm:spPr/>
      <dgm:t>
        <a:bodyPr/>
        <a:lstStyle/>
        <a:p>
          <a:endParaRPr lang="en-US"/>
        </a:p>
      </dgm:t>
    </dgm:pt>
    <dgm:pt modelId="{64936BAD-0BCB-431E-BF76-49F0A98CB665}" type="sibTrans" cxnId="{321DE047-6760-4F74-A6C8-C20A614F0C3C}">
      <dgm:prSet/>
      <dgm:spPr/>
      <dgm:t>
        <a:bodyPr/>
        <a:lstStyle/>
        <a:p>
          <a:endParaRPr lang="en-US"/>
        </a:p>
      </dgm:t>
    </dgm:pt>
    <dgm:pt modelId="{27255A08-2243-4F1E-A5AF-0AAE1CBC2F58}">
      <dgm:prSet phldrT="[Text]"/>
      <dgm:spPr/>
      <dgm:t>
        <a:bodyPr/>
        <a:lstStyle/>
        <a:p>
          <a:r>
            <a:rPr lang="en-US"/>
            <a:t>Nutmeg</a:t>
          </a:r>
        </a:p>
      </dgm:t>
    </dgm:pt>
    <dgm:pt modelId="{7C8C82B2-C05A-476A-9619-D6BED6603738}" type="parTrans" cxnId="{8B5D8EE2-83D1-45FA-B0E3-26F15B2C7AD2}">
      <dgm:prSet/>
      <dgm:spPr/>
      <dgm:t>
        <a:bodyPr/>
        <a:lstStyle/>
        <a:p>
          <a:endParaRPr lang="en-US"/>
        </a:p>
      </dgm:t>
    </dgm:pt>
    <dgm:pt modelId="{CAD10262-58BA-43A4-B2FA-89D154AF0CE0}" type="sibTrans" cxnId="{8B5D8EE2-83D1-45FA-B0E3-26F15B2C7AD2}">
      <dgm:prSet/>
      <dgm:spPr/>
      <dgm:t>
        <a:bodyPr/>
        <a:lstStyle/>
        <a:p>
          <a:endParaRPr lang="en-US"/>
        </a:p>
      </dgm:t>
    </dgm:pt>
    <dgm:pt modelId="{8F417373-B875-4CFF-8165-0B92441F83C2}" type="pres">
      <dgm:prSet presAssocID="{E23DEA84-7E57-4FE5-9BE0-31574B3D8C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40400A-FA0A-4FFB-B827-D724A1E3D33A}" type="pres">
      <dgm:prSet presAssocID="{E1A1CD60-5D01-4082-AA3E-127F9127F9C2}" presName="hierRoot1" presStyleCnt="0"/>
      <dgm:spPr/>
    </dgm:pt>
    <dgm:pt modelId="{CFC91956-B248-42A7-8619-DAD07E808837}" type="pres">
      <dgm:prSet presAssocID="{E1A1CD60-5D01-4082-AA3E-127F9127F9C2}" presName="composite" presStyleCnt="0"/>
      <dgm:spPr/>
    </dgm:pt>
    <dgm:pt modelId="{5FEB1972-31E4-48D5-8009-040F48109459}" type="pres">
      <dgm:prSet presAssocID="{E1A1CD60-5D01-4082-AA3E-127F9127F9C2}" presName="background" presStyleLbl="node0" presStyleIdx="0" presStyleCnt="1"/>
      <dgm:spPr/>
    </dgm:pt>
    <dgm:pt modelId="{B6B11B66-728A-4F2C-B67A-0DAA6465D926}" type="pres">
      <dgm:prSet presAssocID="{E1A1CD60-5D01-4082-AA3E-127F9127F9C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2FB4BB-5AED-4EB1-9D46-33FA62827BA8}" type="pres">
      <dgm:prSet presAssocID="{E1A1CD60-5D01-4082-AA3E-127F9127F9C2}" presName="hierChild2" presStyleCnt="0"/>
      <dgm:spPr/>
    </dgm:pt>
    <dgm:pt modelId="{5FC4A988-CFC4-4DE4-B869-DEDFECD74A5F}" type="pres">
      <dgm:prSet presAssocID="{BEAD4F22-93B6-48FA-ABF8-5995B1DE7B9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6EC0E47-3327-4A3B-9E9A-4A8BFE90262B}" type="pres">
      <dgm:prSet presAssocID="{3922DA29-D79B-41C4-A5F7-1052AED46E22}" presName="hierRoot2" presStyleCnt="0"/>
      <dgm:spPr/>
    </dgm:pt>
    <dgm:pt modelId="{CB6280BB-5627-4640-BAD9-02744DF245AD}" type="pres">
      <dgm:prSet presAssocID="{3922DA29-D79B-41C4-A5F7-1052AED46E22}" presName="composite2" presStyleCnt="0"/>
      <dgm:spPr/>
    </dgm:pt>
    <dgm:pt modelId="{C678294F-30AF-456E-B480-E16153EFCDBC}" type="pres">
      <dgm:prSet presAssocID="{3922DA29-D79B-41C4-A5F7-1052AED46E22}" presName="background2" presStyleLbl="node2" presStyleIdx="0" presStyleCnt="2"/>
      <dgm:spPr/>
    </dgm:pt>
    <dgm:pt modelId="{3A6E0164-7CE5-4A58-A03F-3B068F5BDF4B}" type="pres">
      <dgm:prSet presAssocID="{3922DA29-D79B-41C4-A5F7-1052AED46E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7A0A9-ECD8-4849-A916-906C3D506601}" type="pres">
      <dgm:prSet presAssocID="{3922DA29-D79B-41C4-A5F7-1052AED46E22}" presName="hierChild3" presStyleCnt="0"/>
      <dgm:spPr/>
    </dgm:pt>
    <dgm:pt modelId="{B090E283-8252-42E1-AB1D-5038B450B2E9}" type="pres">
      <dgm:prSet presAssocID="{9D8C908F-47A7-4209-A4E3-3E14A7AE7AEA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0306A73-D6B1-47F9-B44B-6AC052E91AC1}" type="pres">
      <dgm:prSet presAssocID="{403F1CC7-5A5C-4103-85AF-C8487134D229}" presName="hierRoot3" presStyleCnt="0"/>
      <dgm:spPr/>
    </dgm:pt>
    <dgm:pt modelId="{D7342E71-CC75-4B45-83FD-FEB010B0D3E3}" type="pres">
      <dgm:prSet presAssocID="{403F1CC7-5A5C-4103-85AF-C8487134D229}" presName="composite3" presStyleCnt="0"/>
      <dgm:spPr/>
    </dgm:pt>
    <dgm:pt modelId="{70ED740E-378C-4302-841A-A52D32A4F7D9}" type="pres">
      <dgm:prSet presAssocID="{403F1CC7-5A5C-4103-85AF-C8487134D229}" presName="background3" presStyleLbl="node3" presStyleIdx="0" presStyleCnt="2"/>
      <dgm:spPr/>
    </dgm:pt>
    <dgm:pt modelId="{7211130D-0931-4C4F-8B2C-CAD5DE25E15F}" type="pres">
      <dgm:prSet presAssocID="{403F1CC7-5A5C-4103-85AF-C8487134D22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51027-DB91-4B65-BFAA-2812BC602844}" type="pres">
      <dgm:prSet presAssocID="{403F1CC7-5A5C-4103-85AF-C8487134D229}" presName="hierChild4" presStyleCnt="0"/>
      <dgm:spPr/>
    </dgm:pt>
    <dgm:pt modelId="{CD874CF8-E81E-4E29-ABF0-978F4F4263AB}" type="pres">
      <dgm:prSet presAssocID="{9A368D1C-1EA0-4F97-8666-43F060F1D108}" presName="Name23" presStyleLbl="parChTrans1D4" presStyleIdx="0" presStyleCnt="5"/>
      <dgm:spPr/>
      <dgm:t>
        <a:bodyPr/>
        <a:lstStyle/>
        <a:p>
          <a:endParaRPr lang="en-US"/>
        </a:p>
      </dgm:t>
    </dgm:pt>
    <dgm:pt modelId="{75AF9A03-7BE7-4AA6-9AB1-EABF66B82948}" type="pres">
      <dgm:prSet presAssocID="{5B41BC62-B4B9-4CEA-ADB6-05C8492E0280}" presName="hierRoot4" presStyleCnt="0"/>
      <dgm:spPr/>
    </dgm:pt>
    <dgm:pt modelId="{D23DD116-1147-4764-9A5D-C0E5D57C89DA}" type="pres">
      <dgm:prSet presAssocID="{5B41BC62-B4B9-4CEA-ADB6-05C8492E0280}" presName="composite4" presStyleCnt="0"/>
      <dgm:spPr/>
    </dgm:pt>
    <dgm:pt modelId="{94F29D50-0A5D-4249-9FC8-D747617BAF5F}" type="pres">
      <dgm:prSet presAssocID="{5B41BC62-B4B9-4CEA-ADB6-05C8492E0280}" presName="background4" presStyleLbl="node4" presStyleIdx="0" presStyleCnt="5"/>
      <dgm:spPr/>
    </dgm:pt>
    <dgm:pt modelId="{563BE0BE-1855-4DFB-981A-F571E1AF7736}" type="pres">
      <dgm:prSet presAssocID="{5B41BC62-B4B9-4CEA-ADB6-05C8492E0280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DA32D-4514-4FE2-9C11-152FB5065622}" type="pres">
      <dgm:prSet presAssocID="{5B41BC62-B4B9-4CEA-ADB6-05C8492E0280}" presName="hierChild5" presStyleCnt="0"/>
      <dgm:spPr/>
    </dgm:pt>
    <dgm:pt modelId="{2E0BB10B-7EC1-49EF-A448-3699257F21CD}" type="pres">
      <dgm:prSet presAssocID="{2A300449-686A-47D9-ADB6-8A899CD2B59B}" presName="Name23" presStyleLbl="parChTrans1D4" presStyleIdx="1" presStyleCnt="5"/>
      <dgm:spPr/>
      <dgm:t>
        <a:bodyPr/>
        <a:lstStyle/>
        <a:p>
          <a:endParaRPr lang="en-US"/>
        </a:p>
      </dgm:t>
    </dgm:pt>
    <dgm:pt modelId="{C39E3854-D1DF-4387-A2EC-95D526854D0D}" type="pres">
      <dgm:prSet presAssocID="{3666BE80-5145-4D28-A4BA-6E5BD1E990B1}" presName="hierRoot4" presStyleCnt="0"/>
      <dgm:spPr/>
    </dgm:pt>
    <dgm:pt modelId="{6760B279-70E8-42D7-93C4-3B3EA336CFE9}" type="pres">
      <dgm:prSet presAssocID="{3666BE80-5145-4D28-A4BA-6E5BD1E990B1}" presName="composite4" presStyleCnt="0"/>
      <dgm:spPr/>
    </dgm:pt>
    <dgm:pt modelId="{DE29FF86-95CC-4C89-ACE6-4D2333CD100F}" type="pres">
      <dgm:prSet presAssocID="{3666BE80-5145-4D28-A4BA-6E5BD1E990B1}" presName="background4" presStyleLbl="node4" presStyleIdx="1" presStyleCnt="5"/>
      <dgm:spPr/>
    </dgm:pt>
    <dgm:pt modelId="{4EEF9280-E1BB-43C8-BFCE-3FF0C2B50C0D}" type="pres">
      <dgm:prSet presAssocID="{3666BE80-5145-4D28-A4BA-6E5BD1E990B1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90374-4039-4BCA-8F52-8FE748958FDE}" type="pres">
      <dgm:prSet presAssocID="{3666BE80-5145-4D28-A4BA-6E5BD1E990B1}" presName="hierChild5" presStyleCnt="0"/>
      <dgm:spPr/>
    </dgm:pt>
    <dgm:pt modelId="{DBC67902-89D7-4453-9168-7EF7560FE7DA}" type="pres">
      <dgm:prSet presAssocID="{201267BE-98EA-4E60-BEC8-735EF0F8CFFE}" presName="Name23" presStyleLbl="parChTrans1D4" presStyleIdx="2" presStyleCnt="5"/>
      <dgm:spPr/>
      <dgm:t>
        <a:bodyPr/>
        <a:lstStyle/>
        <a:p>
          <a:endParaRPr lang="en-US"/>
        </a:p>
      </dgm:t>
    </dgm:pt>
    <dgm:pt modelId="{1506A3D5-6C5C-4B5C-BE3A-155210D6FA37}" type="pres">
      <dgm:prSet presAssocID="{A808FDB5-0BDC-4FB0-98B3-357EC7387278}" presName="hierRoot4" presStyleCnt="0"/>
      <dgm:spPr/>
    </dgm:pt>
    <dgm:pt modelId="{47757F59-1902-436E-8EB5-EFF4365092EB}" type="pres">
      <dgm:prSet presAssocID="{A808FDB5-0BDC-4FB0-98B3-357EC7387278}" presName="composite4" presStyleCnt="0"/>
      <dgm:spPr/>
    </dgm:pt>
    <dgm:pt modelId="{938CAAB6-9DDA-4327-B705-E3DC981067E8}" type="pres">
      <dgm:prSet presAssocID="{A808FDB5-0BDC-4FB0-98B3-357EC7387278}" presName="background4" presStyleLbl="node4" presStyleIdx="2" presStyleCnt="5"/>
      <dgm:spPr/>
    </dgm:pt>
    <dgm:pt modelId="{9B7F29DF-A4A5-4113-AD58-7320719B7A3B}" type="pres">
      <dgm:prSet presAssocID="{A808FDB5-0BDC-4FB0-98B3-357EC7387278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9F5CD-AAC7-4CF4-ABEC-6922B1ACE873}" type="pres">
      <dgm:prSet presAssocID="{A808FDB5-0BDC-4FB0-98B3-357EC7387278}" presName="hierChild5" presStyleCnt="0"/>
      <dgm:spPr/>
    </dgm:pt>
    <dgm:pt modelId="{4CDF0603-ACC6-4183-BA88-A3D16ADF31AE}" type="pres">
      <dgm:prSet presAssocID="{7C8C82B2-C05A-476A-9619-D6BED660373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16F23E3-545C-4272-8003-0E530FE3DA66}" type="pres">
      <dgm:prSet presAssocID="{27255A08-2243-4F1E-A5AF-0AAE1CBC2F58}" presName="hierRoot2" presStyleCnt="0"/>
      <dgm:spPr/>
    </dgm:pt>
    <dgm:pt modelId="{654B2FAC-1392-4556-91CD-DA96340F10C7}" type="pres">
      <dgm:prSet presAssocID="{27255A08-2243-4F1E-A5AF-0AAE1CBC2F58}" presName="composite2" presStyleCnt="0"/>
      <dgm:spPr/>
    </dgm:pt>
    <dgm:pt modelId="{D8C69665-94B0-4282-B33F-A8F866467B6B}" type="pres">
      <dgm:prSet presAssocID="{27255A08-2243-4F1E-A5AF-0AAE1CBC2F58}" presName="background2" presStyleLbl="node2" presStyleIdx="1" presStyleCnt="2"/>
      <dgm:spPr/>
    </dgm:pt>
    <dgm:pt modelId="{95B9F18A-CDDD-487C-B50D-42C8A117429F}" type="pres">
      <dgm:prSet presAssocID="{27255A08-2243-4F1E-A5AF-0AAE1CBC2F5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40DD09-1936-4AA9-8E40-3501F22BE8B4}" type="pres">
      <dgm:prSet presAssocID="{27255A08-2243-4F1E-A5AF-0AAE1CBC2F58}" presName="hierChild3" presStyleCnt="0"/>
      <dgm:spPr/>
    </dgm:pt>
    <dgm:pt modelId="{4AA7E520-CB4A-433A-9E47-C176214DFA19}" type="pres">
      <dgm:prSet presAssocID="{3CDFEAB8-0835-4FEA-BD2A-0865447008C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7820B15-997C-4DA2-908A-F5D2392556E0}" type="pres">
      <dgm:prSet presAssocID="{388455D1-C0BE-404A-BB7E-B4423893827D}" presName="hierRoot3" presStyleCnt="0"/>
      <dgm:spPr/>
    </dgm:pt>
    <dgm:pt modelId="{B3941A6C-9260-4474-95D0-A3B6B06FEF60}" type="pres">
      <dgm:prSet presAssocID="{388455D1-C0BE-404A-BB7E-B4423893827D}" presName="composite3" presStyleCnt="0"/>
      <dgm:spPr/>
    </dgm:pt>
    <dgm:pt modelId="{7D9CE4F7-DA43-4571-A06E-8A390CDC97F0}" type="pres">
      <dgm:prSet presAssocID="{388455D1-C0BE-404A-BB7E-B4423893827D}" presName="background3" presStyleLbl="node3" presStyleIdx="1" presStyleCnt="2"/>
      <dgm:spPr/>
    </dgm:pt>
    <dgm:pt modelId="{7D9E6519-AE00-4E2F-82B1-1350D1400CB9}" type="pres">
      <dgm:prSet presAssocID="{388455D1-C0BE-404A-BB7E-B4423893827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C4FB2-6304-447A-94E5-6ED0413D0335}" type="pres">
      <dgm:prSet presAssocID="{388455D1-C0BE-404A-BB7E-B4423893827D}" presName="hierChild4" presStyleCnt="0"/>
      <dgm:spPr/>
    </dgm:pt>
    <dgm:pt modelId="{D598815B-A91C-4A2D-9D3B-3FE9F1504BCD}" type="pres">
      <dgm:prSet presAssocID="{4F105B7F-5495-4CB1-A025-B8278D564205}" presName="Name23" presStyleLbl="parChTrans1D4" presStyleIdx="3" presStyleCnt="5"/>
      <dgm:spPr/>
      <dgm:t>
        <a:bodyPr/>
        <a:lstStyle/>
        <a:p>
          <a:endParaRPr lang="en-US"/>
        </a:p>
      </dgm:t>
    </dgm:pt>
    <dgm:pt modelId="{D9E7A107-949C-47B3-83F6-6732C22790CC}" type="pres">
      <dgm:prSet presAssocID="{77D99D65-17B6-4CFE-B899-758C947E7FC9}" presName="hierRoot4" presStyleCnt="0"/>
      <dgm:spPr/>
    </dgm:pt>
    <dgm:pt modelId="{890EC41E-B011-4EFC-9C2B-68961392C801}" type="pres">
      <dgm:prSet presAssocID="{77D99D65-17B6-4CFE-B899-758C947E7FC9}" presName="composite4" presStyleCnt="0"/>
      <dgm:spPr/>
    </dgm:pt>
    <dgm:pt modelId="{755B7A28-6ABC-4D90-A3E0-0DDBFDE164BD}" type="pres">
      <dgm:prSet presAssocID="{77D99D65-17B6-4CFE-B899-758C947E7FC9}" presName="background4" presStyleLbl="node4" presStyleIdx="3" presStyleCnt="5"/>
      <dgm:spPr/>
    </dgm:pt>
    <dgm:pt modelId="{A8FF88F2-A5AD-4CE5-B67D-56A4C4343913}" type="pres">
      <dgm:prSet presAssocID="{77D99D65-17B6-4CFE-B899-758C947E7FC9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D160-75F1-42C0-8E19-76D16335490E}" type="pres">
      <dgm:prSet presAssocID="{77D99D65-17B6-4CFE-B899-758C947E7FC9}" presName="hierChild5" presStyleCnt="0"/>
      <dgm:spPr/>
    </dgm:pt>
    <dgm:pt modelId="{8CCA197C-DF1D-4661-BE7C-FEE8918B4347}" type="pres">
      <dgm:prSet presAssocID="{71B04C0B-304A-487B-843E-78424DFD9400}" presName="Name23" presStyleLbl="parChTrans1D4" presStyleIdx="4" presStyleCnt="5"/>
      <dgm:spPr/>
      <dgm:t>
        <a:bodyPr/>
        <a:lstStyle/>
        <a:p>
          <a:endParaRPr lang="en-US"/>
        </a:p>
      </dgm:t>
    </dgm:pt>
    <dgm:pt modelId="{E19102AC-7A93-464F-94CA-C5F2496C4464}" type="pres">
      <dgm:prSet presAssocID="{61600912-74F6-44D6-A070-52913F5A9C3F}" presName="hierRoot4" presStyleCnt="0"/>
      <dgm:spPr/>
    </dgm:pt>
    <dgm:pt modelId="{D38F2140-2BBF-4581-846B-348D0C6FB508}" type="pres">
      <dgm:prSet presAssocID="{61600912-74F6-44D6-A070-52913F5A9C3F}" presName="composite4" presStyleCnt="0"/>
      <dgm:spPr/>
    </dgm:pt>
    <dgm:pt modelId="{70889E9C-7365-4447-8235-3DBAFD4A9871}" type="pres">
      <dgm:prSet presAssocID="{61600912-74F6-44D6-A070-52913F5A9C3F}" presName="background4" presStyleLbl="node4" presStyleIdx="4" presStyleCnt="5"/>
      <dgm:spPr/>
    </dgm:pt>
    <dgm:pt modelId="{43CC5E27-F0B6-429F-A5AD-B565A9569B1C}" type="pres">
      <dgm:prSet presAssocID="{61600912-74F6-44D6-A070-52913F5A9C3F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D2E39A-3BB7-4860-A30A-DF7969D8AC1C}" type="pres">
      <dgm:prSet presAssocID="{61600912-74F6-44D6-A070-52913F5A9C3F}" presName="hierChild5" presStyleCnt="0"/>
      <dgm:spPr/>
    </dgm:pt>
  </dgm:ptLst>
  <dgm:cxnLst>
    <dgm:cxn modelId="{36FE7888-9355-43DC-8179-90BD970C6BAD}" type="presOf" srcId="{5B41BC62-B4B9-4CEA-ADB6-05C8492E0280}" destId="{563BE0BE-1855-4DFB-981A-F571E1AF7736}" srcOrd="0" destOrd="0" presId="urn:microsoft.com/office/officeart/2005/8/layout/hierarchy1"/>
    <dgm:cxn modelId="{45DD4FF5-DD47-4FBE-BF7D-067BE432279E}" type="presOf" srcId="{9D8C908F-47A7-4209-A4E3-3E14A7AE7AEA}" destId="{B090E283-8252-42E1-AB1D-5038B450B2E9}" srcOrd="0" destOrd="0" presId="urn:microsoft.com/office/officeart/2005/8/layout/hierarchy1"/>
    <dgm:cxn modelId="{B90C072F-5BCD-4EAE-9E42-DCB92E3B0DB7}" type="presOf" srcId="{A808FDB5-0BDC-4FB0-98B3-357EC7387278}" destId="{9B7F29DF-A4A5-4113-AD58-7320719B7A3B}" srcOrd="0" destOrd="0" presId="urn:microsoft.com/office/officeart/2005/8/layout/hierarchy1"/>
    <dgm:cxn modelId="{A033E7C6-55FD-497E-AAB4-CA144EA72C0B}" type="presOf" srcId="{E1A1CD60-5D01-4082-AA3E-127F9127F9C2}" destId="{B6B11B66-728A-4F2C-B67A-0DAA6465D926}" srcOrd="0" destOrd="0" presId="urn:microsoft.com/office/officeart/2005/8/layout/hierarchy1"/>
    <dgm:cxn modelId="{5178B605-AE2E-4BD1-BA3E-2ECAB18F2036}" srcId="{403F1CC7-5A5C-4103-85AF-C8487134D229}" destId="{A808FDB5-0BDC-4FB0-98B3-357EC7387278}" srcOrd="2" destOrd="0" parTransId="{201267BE-98EA-4E60-BEC8-735EF0F8CFFE}" sibTransId="{F56AC6E3-6F69-498F-A80B-C1EFCBF7B66D}"/>
    <dgm:cxn modelId="{69A03F34-8926-41EA-9C20-2418E2559E89}" type="presOf" srcId="{71B04C0B-304A-487B-843E-78424DFD9400}" destId="{8CCA197C-DF1D-4661-BE7C-FEE8918B4347}" srcOrd="0" destOrd="0" presId="urn:microsoft.com/office/officeart/2005/8/layout/hierarchy1"/>
    <dgm:cxn modelId="{26688266-648E-479C-81F2-7FE9BA116E24}" type="presOf" srcId="{27255A08-2243-4F1E-A5AF-0AAE1CBC2F58}" destId="{95B9F18A-CDDD-487C-B50D-42C8A117429F}" srcOrd="0" destOrd="0" presId="urn:microsoft.com/office/officeart/2005/8/layout/hierarchy1"/>
    <dgm:cxn modelId="{C385CBB1-68DF-4705-A187-4C1D6CB98D31}" srcId="{27255A08-2243-4F1E-A5AF-0AAE1CBC2F58}" destId="{388455D1-C0BE-404A-BB7E-B4423893827D}" srcOrd="0" destOrd="0" parTransId="{3CDFEAB8-0835-4FEA-BD2A-0865447008CB}" sibTransId="{2842BF88-D93C-447C-B5A8-D712A5CE6950}"/>
    <dgm:cxn modelId="{8B5D8EE2-83D1-45FA-B0E3-26F15B2C7AD2}" srcId="{E1A1CD60-5D01-4082-AA3E-127F9127F9C2}" destId="{27255A08-2243-4F1E-A5AF-0AAE1CBC2F58}" srcOrd="1" destOrd="0" parTransId="{7C8C82B2-C05A-476A-9619-D6BED6603738}" sibTransId="{CAD10262-58BA-43A4-B2FA-89D154AF0CE0}"/>
    <dgm:cxn modelId="{321DE047-6760-4F74-A6C8-C20A614F0C3C}" srcId="{3922DA29-D79B-41C4-A5F7-1052AED46E22}" destId="{403F1CC7-5A5C-4103-85AF-C8487134D229}" srcOrd="0" destOrd="0" parTransId="{9D8C908F-47A7-4209-A4E3-3E14A7AE7AEA}" sibTransId="{64936BAD-0BCB-431E-BF76-49F0A98CB665}"/>
    <dgm:cxn modelId="{3A760C32-29C7-49EB-A613-52C1E0397953}" type="presOf" srcId="{3CDFEAB8-0835-4FEA-BD2A-0865447008CB}" destId="{4AA7E520-CB4A-433A-9E47-C176214DFA19}" srcOrd="0" destOrd="0" presId="urn:microsoft.com/office/officeart/2005/8/layout/hierarchy1"/>
    <dgm:cxn modelId="{013AFD37-DE23-4A7E-97B1-68E95382D019}" type="presOf" srcId="{3922DA29-D79B-41C4-A5F7-1052AED46E22}" destId="{3A6E0164-7CE5-4A58-A03F-3B068F5BDF4B}" srcOrd="0" destOrd="0" presId="urn:microsoft.com/office/officeart/2005/8/layout/hierarchy1"/>
    <dgm:cxn modelId="{802C27EA-AB29-4039-AFE7-AC4D34F6C638}" srcId="{403F1CC7-5A5C-4103-85AF-C8487134D229}" destId="{5B41BC62-B4B9-4CEA-ADB6-05C8492E0280}" srcOrd="0" destOrd="0" parTransId="{9A368D1C-1EA0-4F97-8666-43F060F1D108}" sibTransId="{CE5EC166-9158-4552-94A4-CB76D74C9B28}"/>
    <dgm:cxn modelId="{A465CA4E-250B-4C64-BD4B-01229D65008D}" type="presOf" srcId="{9A368D1C-1EA0-4F97-8666-43F060F1D108}" destId="{CD874CF8-E81E-4E29-ABF0-978F4F4263AB}" srcOrd="0" destOrd="0" presId="urn:microsoft.com/office/officeart/2005/8/layout/hierarchy1"/>
    <dgm:cxn modelId="{9E0CF7C2-4C9F-44FF-B587-AB92AA63F3AB}" srcId="{403F1CC7-5A5C-4103-85AF-C8487134D229}" destId="{3666BE80-5145-4D28-A4BA-6E5BD1E990B1}" srcOrd="1" destOrd="0" parTransId="{2A300449-686A-47D9-ADB6-8A899CD2B59B}" sibTransId="{59D39B19-AEEE-4AC6-9802-B8BFDB2586BC}"/>
    <dgm:cxn modelId="{A23814CB-8D5B-4653-89F9-21245B26DAF3}" type="presOf" srcId="{403F1CC7-5A5C-4103-85AF-C8487134D229}" destId="{7211130D-0931-4C4F-8B2C-CAD5DE25E15F}" srcOrd="0" destOrd="0" presId="urn:microsoft.com/office/officeart/2005/8/layout/hierarchy1"/>
    <dgm:cxn modelId="{FB2CD091-2918-40C8-AAF4-C1FAA249E127}" srcId="{E1A1CD60-5D01-4082-AA3E-127F9127F9C2}" destId="{3922DA29-D79B-41C4-A5F7-1052AED46E22}" srcOrd="0" destOrd="0" parTransId="{BEAD4F22-93B6-48FA-ABF8-5995B1DE7B95}" sibTransId="{D0A91BA4-79B7-42D8-968A-2727625A5D0B}"/>
    <dgm:cxn modelId="{54886F2B-F579-435A-8811-251568D37276}" type="presOf" srcId="{201267BE-98EA-4E60-BEC8-735EF0F8CFFE}" destId="{DBC67902-89D7-4453-9168-7EF7560FE7DA}" srcOrd="0" destOrd="0" presId="urn:microsoft.com/office/officeart/2005/8/layout/hierarchy1"/>
    <dgm:cxn modelId="{2C4FA73D-3264-406A-B1E8-EC0724652C98}" type="presOf" srcId="{4F105B7F-5495-4CB1-A025-B8278D564205}" destId="{D598815B-A91C-4A2D-9D3B-3FE9F1504BCD}" srcOrd="0" destOrd="0" presId="urn:microsoft.com/office/officeart/2005/8/layout/hierarchy1"/>
    <dgm:cxn modelId="{1CC22AFB-9E0B-4319-80DC-FEAD725647D9}" srcId="{388455D1-C0BE-404A-BB7E-B4423893827D}" destId="{61600912-74F6-44D6-A070-52913F5A9C3F}" srcOrd="1" destOrd="0" parTransId="{71B04C0B-304A-487B-843E-78424DFD9400}" sibTransId="{7DA1A7CF-B753-4DC2-95D1-E50CB7A004C2}"/>
    <dgm:cxn modelId="{F3EFA1FC-E95A-440B-B61C-234F5344128E}" srcId="{E23DEA84-7E57-4FE5-9BE0-31574B3D8C8C}" destId="{E1A1CD60-5D01-4082-AA3E-127F9127F9C2}" srcOrd="0" destOrd="0" parTransId="{1B6A60E2-1986-400F-A52F-D77BA2598D67}" sibTransId="{D1090A70-9484-4728-8C62-33C01C2C2B85}"/>
    <dgm:cxn modelId="{B75B5D47-32F8-48CA-A0F3-53FF06EB693A}" type="presOf" srcId="{77D99D65-17B6-4CFE-B899-758C947E7FC9}" destId="{A8FF88F2-A5AD-4CE5-B67D-56A4C4343913}" srcOrd="0" destOrd="0" presId="urn:microsoft.com/office/officeart/2005/8/layout/hierarchy1"/>
    <dgm:cxn modelId="{558746AC-5376-4F72-BE27-17FE3F4FAB17}" type="presOf" srcId="{61600912-74F6-44D6-A070-52913F5A9C3F}" destId="{43CC5E27-F0B6-429F-A5AD-B565A9569B1C}" srcOrd="0" destOrd="0" presId="urn:microsoft.com/office/officeart/2005/8/layout/hierarchy1"/>
    <dgm:cxn modelId="{9B60DD3C-F5EC-44AF-83F0-D89708BA0EEA}" type="presOf" srcId="{2A300449-686A-47D9-ADB6-8A899CD2B59B}" destId="{2E0BB10B-7EC1-49EF-A448-3699257F21CD}" srcOrd="0" destOrd="0" presId="urn:microsoft.com/office/officeart/2005/8/layout/hierarchy1"/>
    <dgm:cxn modelId="{59D8F217-26F5-4623-AEA6-14580EE35F79}" type="presOf" srcId="{7C8C82B2-C05A-476A-9619-D6BED6603738}" destId="{4CDF0603-ACC6-4183-BA88-A3D16ADF31AE}" srcOrd="0" destOrd="0" presId="urn:microsoft.com/office/officeart/2005/8/layout/hierarchy1"/>
    <dgm:cxn modelId="{0346EEE4-18B0-4229-810B-C606F17414B6}" type="presOf" srcId="{3666BE80-5145-4D28-A4BA-6E5BD1E990B1}" destId="{4EEF9280-E1BB-43C8-BFCE-3FF0C2B50C0D}" srcOrd="0" destOrd="0" presId="urn:microsoft.com/office/officeart/2005/8/layout/hierarchy1"/>
    <dgm:cxn modelId="{92D8E718-EC0B-42F9-BA7E-77D4FCC48BF9}" srcId="{388455D1-C0BE-404A-BB7E-B4423893827D}" destId="{77D99D65-17B6-4CFE-B899-758C947E7FC9}" srcOrd="0" destOrd="0" parTransId="{4F105B7F-5495-4CB1-A025-B8278D564205}" sibTransId="{2B5F9BB4-1335-45E6-A2AB-D60A55CC54ED}"/>
    <dgm:cxn modelId="{D8BF4657-DE38-48D7-BCFD-6DC8D2EBF950}" type="presOf" srcId="{388455D1-C0BE-404A-BB7E-B4423893827D}" destId="{7D9E6519-AE00-4E2F-82B1-1350D1400CB9}" srcOrd="0" destOrd="0" presId="urn:microsoft.com/office/officeart/2005/8/layout/hierarchy1"/>
    <dgm:cxn modelId="{97479203-4272-450E-A693-1F09C94DD53E}" type="presOf" srcId="{BEAD4F22-93B6-48FA-ABF8-5995B1DE7B95}" destId="{5FC4A988-CFC4-4DE4-B869-DEDFECD74A5F}" srcOrd="0" destOrd="0" presId="urn:microsoft.com/office/officeart/2005/8/layout/hierarchy1"/>
    <dgm:cxn modelId="{29B58E97-DB12-438D-991D-950D9141DAFA}" type="presOf" srcId="{E23DEA84-7E57-4FE5-9BE0-31574B3D8C8C}" destId="{8F417373-B875-4CFF-8165-0B92441F83C2}" srcOrd="0" destOrd="0" presId="urn:microsoft.com/office/officeart/2005/8/layout/hierarchy1"/>
    <dgm:cxn modelId="{D97F1219-9A7B-4DA9-BC28-0B8090F8E106}" type="presParOf" srcId="{8F417373-B875-4CFF-8165-0B92441F83C2}" destId="{DE40400A-FA0A-4FFB-B827-D724A1E3D33A}" srcOrd="0" destOrd="0" presId="urn:microsoft.com/office/officeart/2005/8/layout/hierarchy1"/>
    <dgm:cxn modelId="{F78FBAD3-5E42-4142-8204-BEA3F0DC0AD9}" type="presParOf" srcId="{DE40400A-FA0A-4FFB-B827-D724A1E3D33A}" destId="{CFC91956-B248-42A7-8619-DAD07E808837}" srcOrd="0" destOrd="0" presId="urn:microsoft.com/office/officeart/2005/8/layout/hierarchy1"/>
    <dgm:cxn modelId="{9CFFB269-D318-4CA8-92AD-312C0F134ABD}" type="presParOf" srcId="{CFC91956-B248-42A7-8619-DAD07E808837}" destId="{5FEB1972-31E4-48D5-8009-040F48109459}" srcOrd="0" destOrd="0" presId="urn:microsoft.com/office/officeart/2005/8/layout/hierarchy1"/>
    <dgm:cxn modelId="{7E88D009-382C-430F-8DF5-39940C57D009}" type="presParOf" srcId="{CFC91956-B248-42A7-8619-DAD07E808837}" destId="{B6B11B66-728A-4F2C-B67A-0DAA6465D926}" srcOrd="1" destOrd="0" presId="urn:microsoft.com/office/officeart/2005/8/layout/hierarchy1"/>
    <dgm:cxn modelId="{41C77D71-C727-46AA-AFB5-1CB8B9745EA0}" type="presParOf" srcId="{DE40400A-FA0A-4FFB-B827-D724A1E3D33A}" destId="{CF2FB4BB-5AED-4EB1-9D46-33FA62827BA8}" srcOrd="1" destOrd="0" presId="urn:microsoft.com/office/officeart/2005/8/layout/hierarchy1"/>
    <dgm:cxn modelId="{4C2F4989-BD5F-4E79-B599-8E8A6C1811CE}" type="presParOf" srcId="{CF2FB4BB-5AED-4EB1-9D46-33FA62827BA8}" destId="{5FC4A988-CFC4-4DE4-B869-DEDFECD74A5F}" srcOrd="0" destOrd="0" presId="urn:microsoft.com/office/officeart/2005/8/layout/hierarchy1"/>
    <dgm:cxn modelId="{53FF1147-BD55-4771-8D42-B987E5945673}" type="presParOf" srcId="{CF2FB4BB-5AED-4EB1-9D46-33FA62827BA8}" destId="{76EC0E47-3327-4A3B-9E9A-4A8BFE90262B}" srcOrd="1" destOrd="0" presId="urn:microsoft.com/office/officeart/2005/8/layout/hierarchy1"/>
    <dgm:cxn modelId="{439B7D74-12CF-41D2-A1EA-E36D19EAB6B3}" type="presParOf" srcId="{76EC0E47-3327-4A3B-9E9A-4A8BFE90262B}" destId="{CB6280BB-5627-4640-BAD9-02744DF245AD}" srcOrd="0" destOrd="0" presId="urn:microsoft.com/office/officeart/2005/8/layout/hierarchy1"/>
    <dgm:cxn modelId="{DCC605B5-AA15-4606-BE11-895F6295124B}" type="presParOf" srcId="{CB6280BB-5627-4640-BAD9-02744DF245AD}" destId="{C678294F-30AF-456E-B480-E16153EFCDBC}" srcOrd="0" destOrd="0" presId="urn:microsoft.com/office/officeart/2005/8/layout/hierarchy1"/>
    <dgm:cxn modelId="{680D3672-B7E5-4C30-94A0-389515A50AC3}" type="presParOf" srcId="{CB6280BB-5627-4640-BAD9-02744DF245AD}" destId="{3A6E0164-7CE5-4A58-A03F-3B068F5BDF4B}" srcOrd="1" destOrd="0" presId="urn:microsoft.com/office/officeart/2005/8/layout/hierarchy1"/>
    <dgm:cxn modelId="{7F3FC01F-9AD1-4F5D-93E6-315A6B8D0CC7}" type="presParOf" srcId="{76EC0E47-3327-4A3B-9E9A-4A8BFE90262B}" destId="{F0A7A0A9-ECD8-4849-A916-906C3D506601}" srcOrd="1" destOrd="0" presId="urn:microsoft.com/office/officeart/2005/8/layout/hierarchy1"/>
    <dgm:cxn modelId="{8D5A1DA1-F638-4296-9CA2-9E5818797860}" type="presParOf" srcId="{F0A7A0A9-ECD8-4849-A916-906C3D506601}" destId="{B090E283-8252-42E1-AB1D-5038B450B2E9}" srcOrd="0" destOrd="0" presId="urn:microsoft.com/office/officeart/2005/8/layout/hierarchy1"/>
    <dgm:cxn modelId="{BEF43BF4-4D19-4092-A4FD-32BCFF82D346}" type="presParOf" srcId="{F0A7A0A9-ECD8-4849-A916-906C3D506601}" destId="{80306A73-D6B1-47F9-B44B-6AC052E91AC1}" srcOrd="1" destOrd="0" presId="urn:microsoft.com/office/officeart/2005/8/layout/hierarchy1"/>
    <dgm:cxn modelId="{2C249065-23DC-4362-A13D-F2BE95AF24FF}" type="presParOf" srcId="{80306A73-D6B1-47F9-B44B-6AC052E91AC1}" destId="{D7342E71-CC75-4B45-83FD-FEB010B0D3E3}" srcOrd="0" destOrd="0" presId="urn:microsoft.com/office/officeart/2005/8/layout/hierarchy1"/>
    <dgm:cxn modelId="{AD595BAA-9F5B-42FE-9FFA-C2D0CDA79209}" type="presParOf" srcId="{D7342E71-CC75-4B45-83FD-FEB010B0D3E3}" destId="{70ED740E-378C-4302-841A-A52D32A4F7D9}" srcOrd="0" destOrd="0" presId="urn:microsoft.com/office/officeart/2005/8/layout/hierarchy1"/>
    <dgm:cxn modelId="{5325A2C1-1259-4B0F-B325-763E4798C6C7}" type="presParOf" srcId="{D7342E71-CC75-4B45-83FD-FEB010B0D3E3}" destId="{7211130D-0931-4C4F-8B2C-CAD5DE25E15F}" srcOrd="1" destOrd="0" presId="urn:microsoft.com/office/officeart/2005/8/layout/hierarchy1"/>
    <dgm:cxn modelId="{7785209F-0BD4-462D-908F-DEF2FB43F048}" type="presParOf" srcId="{80306A73-D6B1-47F9-B44B-6AC052E91AC1}" destId="{3ED51027-DB91-4B65-BFAA-2812BC602844}" srcOrd="1" destOrd="0" presId="urn:microsoft.com/office/officeart/2005/8/layout/hierarchy1"/>
    <dgm:cxn modelId="{F5660FCF-C71C-4FA2-A385-F8149B5CBA4F}" type="presParOf" srcId="{3ED51027-DB91-4B65-BFAA-2812BC602844}" destId="{CD874CF8-E81E-4E29-ABF0-978F4F4263AB}" srcOrd="0" destOrd="0" presId="urn:microsoft.com/office/officeart/2005/8/layout/hierarchy1"/>
    <dgm:cxn modelId="{357D6281-32E2-462D-9CB3-8F0E4DC798B7}" type="presParOf" srcId="{3ED51027-DB91-4B65-BFAA-2812BC602844}" destId="{75AF9A03-7BE7-4AA6-9AB1-EABF66B82948}" srcOrd="1" destOrd="0" presId="urn:microsoft.com/office/officeart/2005/8/layout/hierarchy1"/>
    <dgm:cxn modelId="{882CD585-D70F-48A6-8111-F5FA96954559}" type="presParOf" srcId="{75AF9A03-7BE7-4AA6-9AB1-EABF66B82948}" destId="{D23DD116-1147-4764-9A5D-C0E5D57C89DA}" srcOrd="0" destOrd="0" presId="urn:microsoft.com/office/officeart/2005/8/layout/hierarchy1"/>
    <dgm:cxn modelId="{9D3992D9-F529-4F7D-A8C5-603C55963A24}" type="presParOf" srcId="{D23DD116-1147-4764-9A5D-C0E5D57C89DA}" destId="{94F29D50-0A5D-4249-9FC8-D747617BAF5F}" srcOrd="0" destOrd="0" presId="urn:microsoft.com/office/officeart/2005/8/layout/hierarchy1"/>
    <dgm:cxn modelId="{09423EF8-2E47-4F97-B061-DFF58C986804}" type="presParOf" srcId="{D23DD116-1147-4764-9A5D-C0E5D57C89DA}" destId="{563BE0BE-1855-4DFB-981A-F571E1AF7736}" srcOrd="1" destOrd="0" presId="urn:microsoft.com/office/officeart/2005/8/layout/hierarchy1"/>
    <dgm:cxn modelId="{DB749B6B-D0F0-411D-9482-1E07BA54E2D6}" type="presParOf" srcId="{75AF9A03-7BE7-4AA6-9AB1-EABF66B82948}" destId="{359DA32D-4514-4FE2-9C11-152FB5065622}" srcOrd="1" destOrd="0" presId="urn:microsoft.com/office/officeart/2005/8/layout/hierarchy1"/>
    <dgm:cxn modelId="{BB535B61-2387-45B1-8F3B-7406D51F0D53}" type="presParOf" srcId="{3ED51027-DB91-4B65-BFAA-2812BC602844}" destId="{2E0BB10B-7EC1-49EF-A448-3699257F21CD}" srcOrd="2" destOrd="0" presId="urn:microsoft.com/office/officeart/2005/8/layout/hierarchy1"/>
    <dgm:cxn modelId="{6FBB7254-BA42-4CC9-A7B9-44D69898DFFF}" type="presParOf" srcId="{3ED51027-DB91-4B65-BFAA-2812BC602844}" destId="{C39E3854-D1DF-4387-A2EC-95D526854D0D}" srcOrd="3" destOrd="0" presId="urn:microsoft.com/office/officeart/2005/8/layout/hierarchy1"/>
    <dgm:cxn modelId="{08D45292-97B7-4E85-88F7-A485885A7588}" type="presParOf" srcId="{C39E3854-D1DF-4387-A2EC-95D526854D0D}" destId="{6760B279-70E8-42D7-93C4-3B3EA336CFE9}" srcOrd="0" destOrd="0" presId="urn:microsoft.com/office/officeart/2005/8/layout/hierarchy1"/>
    <dgm:cxn modelId="{BD2DD5D8-03FD-4CAC-812E-330C918776D6}" type="presParOf" srcId="{6760B279-70E8-42D7-93C4-3B3EA336CFE9}" destId="{DE29FF86-95CC-4C89-ACE6-4D2333CD100F}" srcOrd="0" destOrd="0" presId="urn:microsoft.com/office/officeart/2005/8/layout/hierarchy1"/>
    <dgm:cxn modelId="{9595B357-2160-4F4C-857D-3EBF23452F6C}" type="presParOf" srcId="{6760B279-70E8-42D7-93C4-3B3EA336CFE9}" destId="{4EEF9280-E1BB-43C8-BFCE-3FF0C2B50C0D}" srcOrd="1" destOrd="0" presId="urn:microsoft.com/office/officeart/2005/8/layout/hierarchy1"/>
    <dgm:cxn modelId="{8B7CA980-A4E3-4116-B5F5-8A418252DEBA}" type="presParOf" srcId="{C39E3854-D1DF-4387-A2EC-95D526854D0D}" destId="{7FB90374-4039-4BCA-8F52-8FE748958FDE}" srcOrd="1" destOrd="0" presId="urn:microsoft.com/office/officeart/2005/8/layout/hierarchy1"/>
    <dgm:cxn modelId="{CCC1574D-3A39-4BCC-B3F4-A5AB1333610E}" type="presParOf" srcId="{3ED51027-DB91-4B65-BFAA-2812BC602844}" destId="{DBC67902-89D7-4453-9168-7EF7560FE7DA}" srcOrd="4" destOrd="0" presId="urn:microsoft.com/office/officeart/2005/8/layout/hierarchy1"/>
    <dgm:cxn modelId="{B388C297-C1B2-4CC6-88BF-0B13433B63A8}" type="presParOf" srcId="{3ED51027-DB91-4B65-BFAA-2812BC602844}" destId="{1506A3D5-6C5C-4B5C-BE3A-155210D6FA37}" srcOrd="5" destOrd="0" presId="urn:microsoft.com/office/officeart/2005/8/layout/hierarchy1"/>
    <dgm:cxn modelId="{D3D67441-0589-4188-856F-AE69F648478B}" type="presParOf" srcId="{1506A3D5-6C5C-4B5C-BE3A-155210D6FA37}" destId="{47757F59-1902-436E-8EB5-EFF4365092EB}" srcOrd="0" destOrd="0" presId="urn:microsoft.com/office/officeart/2005/8/layout/hierarchy1"/>
    <dgm:cxn modelId="{D610130C-6D51-4269-9B73-B6839D25FFFC}" type="presParOf" srcId="{47757F59-1902-436E-8EB5-EFF4365092EB}" destId="{938CAAB6-9DDA-4327-B705-E3DC981067E8}" srcOrd="0" destOrd="0" presId="urn:microsoft.com/office/officeart/2005/8/layout/hierarchy1"/>
    <dgm:cxn modelId="{CE023426-F0D4-4829-94F0-B214B678DF86}" type="presParOf" srcId="{47757F59-1902-436E-8EB5-EFF4365092EB}" destId="{9B7F29DF-A4A5-4113-AD58-7320719B7A3B}" srcOrd="1" destOrd="0" presId="urn:microsoft.com/office/officeart/2005/8/layout/hierarchy1"/>
    <dgm:cxn modelId="{834024FA-516C-4976-9822-BC6DF47B6105}" type="presParOf" srcId="{1506A3D5-6C5C-4B5C-BE3A-155210D6FA37}" destId="{C779F5CD-AAC7-4CF4-ABEC-6922B1ACE873}" srcOrd="1" destOrd="0" presId="urn:microsoft.com/office/officeart/2005/8/layout/hierarchy1"/>
    <dgm:cxn modelId="{394829E8-7060-4EC1-A34D-9BCFE46B95EE}" type="presParOf" srcId="{CF2FB4BB-5AED-4EB1-9D46-33FA62827BA8}" destId="{4CDF0603-ACC6-4183-BA88-A3D16ADF31AE}" srcOrd="2" destOrd="0" presId="urn:microsoft.com/office/officeart/2005/8/layout/hierarchy1"/>
    <dgm:cxn modelId="{0CDE86A2-4AD1-4CCA-A5EB-FB11197717E0}" type="presParOf" srcId="{CF2FB4BB-5AED-4EB1-9D46-33FA62827BA8}" destId="{516F23E3-545C-4272-8003-0E530FE3DA66}" srcOrd="3" destOrd="0" presId="urn:microsoft.com/office/officeart/2005/8/layout/hierarchy1"/>
    <dgm:cxn modelId="{0E535114-B72F-4BBA-9B7B-AC3576DD740B}" type="presParOf" srcId="{516F23E3-545C-4272-8003-0E530FE3DA66}" destId="{654B2FAC-1392-4556-91CD-DA96340F10C7}" srcOrd="0" destOrd="0" presId="urn:microsoft.com/office/officeart/2005/8/layout/hierarchy1"/>
    <dgm:cxn modelId="{77108FF5-06DA-42B1-8650-D1A0C63E6841}" type="presParOf" srcId="{654B2FAC-1392-4556-91CD-DA96340F10C7}" destId="{D8C69665-94B0-4282-B33F-A8F866467B6B}" srcOrd="0" destOrd="0" presId="urn:microsoft.com/office/officeart/2005/8/layout/hierarchy1"/>
    <dgm:cxn modelId="{4A363CF0-59B4-4CE7-9959-1A3DCFD115E6}" type="presParOf" srcId="{654B2FAC-1392-4556-91CD-DA96340F10C7}" destId="{95B9F18A-CDDD-487C-B50D-42C8A117429F}" srcOrd="1" destOrd="0" presId="urn:microsoft.com/office/officeart/2005/8/layout/hierarchy1"/>
    <dgm:cxn modelId="{444B0DA2-6FBE-4886-9C8C-471F5D1B1A47}" type="presParOf" srcId="{516F23E3-545C-4272-8003-0E530FE3DA66}" destId="{DD40DD09-1936-4AA9-8E40-3501F22BE8B4}" srcOrd="1" destOrd="0" presId="urn:microsoft.com/office/officeart/2005/8/layout/hierarchy1"/>
    <dgm:cxn modelId="{6723D1F8-36E4-44C4-B9F9-7182E9BA3CDC}" type="presParOf" srcId="{DD40DD09-1936-4AA9-8E40-3501F22BE8B4}" destId="{4AA7E520-CB4A-433A-9E47-C176214DFA19}" srcOrd="0" destOrd="0" presId="urn:microsoft.com/office/officeart/2005/8/layout/hierarchy1"/>
    <dgm:cxn modelId="{9ADF656D-3872-480F-8590-ADE294390D43}" type="presParOf" srcId="{DD40DD09-1936-4AA9-8E40-3501F22BE8B4}" destId="{B7820B15-997C-4DA2-908A-F5D2392556E0}" srcOrd="1" destOrd="0" presId="urn:microsoft.com/office/officeart/2005/8/layout/hierarchy1"/>
    <dgm:cxn modelId="{0F161E8E-194C-4410-B8A7-9471AA91364C}" type="presParOf" srcId="{B7820B15-997C-4DA2-908A-F5D2392556E0}" destId="{B3941A6C-9260-4474-95D0-A3B6B06FEF60}" srcOrd="0" destOrd="0" presId="urn:microsoft.com/office/officeart/2005/8/layout/hierarchy1"/>
    <dgm:cxn modelId="{D4FFCE43-F057-47E2-98CF-568A2A1CF88C}" type="presParOf" srcId="{B3941A6C-9260-4474-95D0-A3B6B06FEF60}" destId="{7D9CE4F7-DA43-4571-A06E-8A390CDC97F0}" srcOrd="0" destOrd="0" presId="urn:microsoft.com/office/officeart/2005/8/layout/hierarchy1"/>
    <dgm:cxn modelId="{D30AC86F-B5BD-4347-B44C-E9418E7F4A39}" type="presParOf" srcId="{B3941A6C-9260-4474-95D0-A3B6B06FEF60}" destId="{7D9E6519-AE00-4E2F-82B1-1350D1400CB9}" srcOrd="1" destOrd="0" presId="urn:microsoft.com/office/officeart/2005/8/layout/hierarchy1"/>
    <dgm:cxn modelId="{509611F7-6DC9-48F5-A4D4-A0C6DE7054B3}" type="presParOf" srcId="{B7820B15-997C-4DA2-908A-F5D2392556E0}" destId="{630C4FB2-6304-447A-94E5-6ED0413D0335}" srcOrd="1" destOrd="0" presId="urn:microsoft.com/office/officeart/2005/8/layout/hierarchy1"/>
    <dgm:cxn modelId="{7F4FD35C-482D-4D27-8D14-B5A9935F5FA8}" type="presParOf" srcId="{630C4FB2-6304-447A-94E5-6ED0413D0335}" destId="{D598815B-A91C-4A2D-9D3B-3FE9F1504BCD}" srcOrd="0" destOrd="0" presId="urn:microsoft.com/office/officeart/2005/8/layout/hierarchy1"/>
    <dgm:cxn modelId="{AB10C725-6A89-4299-82BB-8C23C94ED717}" type="presParOf" srcId="{630C4FB2-6304-447A-94E5-6ED0413D0335}" destId="{D9E7A107-949C-47B3-83F6-6732C22790CC}" srcOrd="1" destOrd="0" presId="urn:microsoft.com/office/officeart/2005/8/layout/hierarchy1"/>
    <dgm:cxn modelId="{4803DF16-2A71-4DD8-91A7-BBB5123CC601}" type="presParOf" srcId="{D9E7A107-949C-47B3-83F6-6732C22790CC}" destId="{890EC41E-B011-4EFC-9C2B-68961392C801}" srcOrd="0" destOrd="0" presId="urn:microsoft.com/office/officeart/2005/8/layout/hierarchy1"/>
    <dgm:cxn modelId="{B070B58B-4ED0-495F-9375-2E97D38B1930}" type="presParOf" srcId="{890EC41E-B011-4EFC-9C2B-68961392C801}" destId="{755B7A28-6ABC-4D90-A3E0-0DDBFDE164BD}" srcOrd="0" destOrd="0" presId="urn:microsoft.com/office/officeart/2005/8/layout/hierarchy1"/>
    <dgm:cxn modelId="{9C199A84-3BBA-45A9-8D01-CDD8954B2C02}" type="presParOf" srcId="{890EC41E-B011-4EFC-9C2B-68961392C801}" destId="{A8FF88F2-A5AD-4CE5-B67D-56A4C4343913}" srcOrd="1" destOrd="0" presId="urn:microsoft.com/office/officeart/2005/8/layout/hierarchy1"/>
    <dgm:cxn modelId="{584B91D9-5B92-4379-9394-688D40A6262E}" type="presParOf" srcId="{D9E7A107-949C-47B3-83F6-6732C22790CC}" destId="{06ACD160-75F1-42C0-8E19-76D16335490E}" srcOrd="1" destOrd="0" presId="urn:microsoft.com/office/officeart/2005/8/layout/hierarchy1"/>
    <dgm:cxn modelId="{C270F27F-9DAE-4A10-A64A-ACFCF815E906}" type="presParOf" srcId="{630C4FB2-6304-447A-94E5-6ED0413D0335}" destId="{8CCA197C-DF1D-4661-BE7C-FEE8918B4347}" srcOrd="2" destOrd="0" presId="urn:microsoft.com/office/officeart/2005/8/layout/hierarchy1"/>
    <dgm:cxn modelId="{05DC3E85-6653-4D5B-8BB6-84212ABB7331}" type="presParOf" srcId="{630C4FB2-6304-447A-94E5-6ED0413D0335}" destId="{E19102AC-7A93-464F-94CA-C5F2496C4464}" srcOrd="3" destOrd="0" presId="urn:microsoft.com/office/officeart/2005/8/layout/hierarchy1"/>
    <dgm:cxn modelId="{B3621934-9625-447B-84C5-E4CBB07850B8}" type="presParOf" srcId="{E19102AC-7A93-464F-94CA-C5F2496C4464}" destId="{D38F2140-2BBF-4581-846B-348D0C6FB508}" srcOrd="0" destOrd="0" presId="urn:microsoft.com/office/officeart/2005/8/layout/hierarchy1"/>
    <dgm:cxn modelId="{AA89E5ED-E104-44F5-AE7B-08F13CB6C577}" type="presParOf" srcId="{D38F2140-2BBF-4581-846B-348D0C6FB508}" destId="{70889E9C-7365-4447-8235-3DBAFD4A9871}" srcOrd="0" destOrd="0" presId="urn:microsoft.com/office/officeart/2005/8/layout/hierarchy1"/>
    <dgm:cxn modelId="{EFF5069B-E497-48D9-A075-FAC2AAD71F11}" type="presParOf" srcId="{D38F2140-2BBF-4581-846B-348D0C6FB508}" destId="{43CC5E27-F0B6-429F-A5AD-B565A9569B1C}" srcOrd="1" destOrd="0" presId="urn:microsoft.com/office/officeart/2005/8/layout/hierarchy1"/>
    <dgm:cxn modelId="{5A96C345-8CFD-4BE3-B5D3-39EDD963FE97}" type="presParOf" srcId="{E19102AC-7A93-464F-94CA-C5F2496C4464}" destId="{AAD2E39A-3BB7-4860-A30A-DF7969D8AC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BC2B-E057-4EF5-88FA-4E21217EA67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D271-E9FB-4B30-B277-F8D6C94A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HOPWA program is currently undergoing modernization. Most sites in the Hartford TGA are being funded under a formula that has been revised. This process was accompanied by new monitoring guides without a corresponding training for grantees and their sub-recipient. Moreover, the information management system that HOPWA funded programs use (HMIS) is impacted by a governance structure and implementation policies.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D271-E9FB-4B30-B277-F8D6C94A5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sites are in flux and each has different degree of interaction between housing and medical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sides—housing is about options and choice – housing first is key- everything else follows, while there is more consequence for not following protocols in medical side—has more rigor and less flexibility—there needs to be a dialogue around how to reconcile the two approaches and how to understand optimal intersections and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D271-E9FB-4B30-B277-F8D6C94A5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5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39C49C-77AF-40E6-90BF-AA1046A3494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6/20/2017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0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3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1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1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2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0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67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311E-400F-41A0-BF82-C15CF9407F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2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2B87-696B-4BC1-A128-75DE1D97380D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98E9-0C04-47EB-B883-99BC09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339C49C-77AF-40E6-90BF-AA1046A34948}" type="datetimeFigureOut">
              <a:rPr lang="en-US" smtClean="0">
                <a:solidFill>
                  <a:srgbClr val="B31166"/>
                </a:solidFill>
              </a:rPr>
              <a:pPr defTabSz="457200"/>
              <a:t>6/20/2017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861311E-400F-41A0-BF82-C15CF9407F7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HARTFORD DATA INTEGRATION PROJECT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HARTFORD, CT </a:t>
            </a:r>
          </a:p>
          <a:p>
            <a:r>
              <a:rPr lang="en-US" dirty="0"/>
              <a:t>	ANGELIQUE CROASDALE &amp; SHERYL HOROWITZ</a:t>
            </a:r>
          </a:p>
          <a:p>
            <a:endParaRPr lang="en-US" dirty="0"/>
          </a:p>
        </p:txBody>
      </p:sp>
      <p:pic>
        <p:nvPicPr>
          <p:cNvPr id="5" name="Picture Placeholder 4" descr="Image result for hartford skylin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 bwMode="auto">
          <a:xfrm>
            <a:off x="533400" y="612775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7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8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9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66" y="1774388"/>
            <a:ext cx="4349649" cy="3414475"/>
          </a:xfrm>
          <a:prstGeom prst="roundRect">
            <a:avLst>
              <a:gd name="adj" fmla="val 0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05295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Key 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2603503"/>
            <a:ext cx="4046934" cy="34163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City of Hartford Ryan White and HOPWA recipient Offices</a:t>
            </a:r>
          </a:p>
          <a:p>
            <a:r>
              <a:rPr lang="en-US" b="1" dirty="0">
                <a:solidFill>
                  <a:srgbClr val="FF0000"/>
                </a:solidFill>
              </a:rPr>
              <a:t>AIDS CT, </a:t>
            </a:r>
          </a:p>
          <a:p>
            <a:r>
              <a:rPr lang="en-US" dirty="0"/>
              <a:t>Connecticut Children’s Specialty Group, </a:t>
            </a:r>
          </a:p>
          <a:p>
            <a:r>
              <a:rPr lang="en-US" dirty="0"/>
              <a:t>Community Health Center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Chrysalis Center, </a:t>
            </a:r>
          </a:p>
          <a:p>
            <a:r>
              <a:rPr lang="en-US" dirty="0"/>
              <a:t>Community Health Services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Charter Oak Health Center, </a:t>
            </a:r>
          </a:p>
          <a:p>
            <a:r>
              <a:rPr lang="en-US" dirty="0"/>
              <a:t>Community Renewal Team, </a:t>
            </a:r>
          </a:p>
          <a:p>
            <a:r>
              <a:rPr lang="en-US" dirty="0"/>
              <a:t>Hartford Gay and Lesbian Health Collective,</a:t>
            </a:r>
          </a:p>
          <a:p>
            <a:r>
              <a:rPr lang="en-US" dirty="0"/>
              <a:t>Hands on Hartford,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5085" y="2603500"/>
            <a:ext cx="4325541" cy="34163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Human Resource Agency of New Britain, </a:t>
            </a:r>
          </a:p>
          <a:p>
            <a:r>
              <a:rPr lang="en-US" dirty="0"/>
              <a:t>Latinos Community Services,</a:t>
            </a:r>
          </a:p>
          <a:p>
            <a:r>
              <a:rPr lang="en-US" b="1" dirty="0">
                <a:solidFill>
                  <a:srgbClr val="FF0000"/>
                </a:solidFill>
              </a:rPr>
              <a:t>Mercy Housing and Shelter, </a:t>
            </a:r>
          </a:p>
          <a:p>
            <a:r>
              <a:rPr lang="en-US" dirty="0"/>
              <a:t>Rockville Hospital,</a:t>
            </a:r>
          </a:p>
          <a:p>
            <a:r>
              <a:rPr lang="en-US" dirty="0"/>
              <a:t>Hospital of Central Connecticut, </a:t>
            </a:r>
          </a:p>
          <a:p>
            <a:r>
              <a:rPr lang="en-US" dirty="0"/>
              <a:t>Hartford Hospital</a:t>
            </a:r>
          </a:p>
          <a:p>
            <a:r>
              <a:rPr lang="en-US" dirty="0"/>
              <a:t>Saint Francis Hospital, </a:t>
            </a:r>
          </a:p>
          <a:p>
            <a:r>
              <a:rPr lang="en-US" dirty="0"/>
              <a:t>St Phillips House,</a:t>
            </a:r>
          </a:p>
          <a:p>
            <a:r>
              <a:rPr lang="en-US" dirty="0"/>
              <a:t>University of Connecticut Health Center</a:t>
            </a:r>
          </a:p>
          <a:p>
            <a:r>
              <a:rPr lang="en-US" dirty="0" err="1"/>
              <a:t>Zezzo</a:t>
            </a:r>
            <a:r>
              <a:rPr lang="en-US" dirty="0"/>
              <a:t> House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1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r="19651" b="1"/>
          <a:stretch/>
        </p:blipFill>
        <p:spPr>
          <a:xfrm>
            <a:off x="863600" y="2775952"/>
            <a:ext cx="325876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>
            <a:normAutofit/>
          </a:bodyPr>
          <a:lstStyle/>
          <a:p>
            <a:r>
              <a:rPr lang="en-US" b="1"/>
              <a:t>Major Accomplishment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408" y="2603500"/>
            <a:ext cx="3952292" cy="3416300"/>
          </a:xfrm>
        </p:spPr>
        <p:txBody>
          <a:bodyPr anchor="ctr">
            <a:normAutofit/>
          </a:bodyPr>
          <a:lstStyle/>
          <a:p>
            <a:r>
              <a:rPr lang="en-US"/>
              <a:t>Software User Agreements</a:t>
            </a:r>
          </a:p>
          <a:p>
            <a:r>
              <a:rPr lang="en-US"/>
              <a:t>Joint Site Visits</a:t>
            </a:r>
          </a:p>
          <a:p>
            <a:r>
              <a:rPr lang="en-US"/>
              <a:t>DIG Steering Meeting Committee</a:t>
            </a:r>
          </a:p>
          <a:p>
            <a:r>
              <a:rPr lang="en-US"/>
              <a:t>Recipient Joint</a:t>
            </a:r>
          </a:p>
        </p:txBody>
      </p:sp>
    </p:spTree>
    <p:extLst>
      <p:ext uri="{BB962C8B-B14F-4D97-AF65-F5344CB8AC3E}">
        <p14:creationId xmlns:p14="http://schemas.microsoft.com/office/powerpoint/2010/main" val="5905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52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7" name="Rectangle 1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3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4" y="2775952"/>
            <a:ext cx="4022508" cy="3067163"/>
          </a:xfrm>
          <a:prstGeom prst="roundRect">
            <a:avLst>
              <a:gd name="adj" fmla="val 0"/>
            </a:avLst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Challenges Experience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6" y="2603500"/>
            <a:ext cx="2610791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Impact of HOPWA Modernization </a:t>
            </a:r>
          </a:p>
          <a:p>
            <a:pPr lvl="1"/>
            <a:r>
              <a:rPr lang="en-US" sz="1400" dirty="0"/>
              <a:t>Issues with conflicting protocols, particularly for programs with braided AIDS/HIV housing funding </a:t>
            </a:r>
          </a:p>
          <a:p>
            <a:pPr marL="0" indent="0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388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7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8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217846"/>
            <a:ext cx="3258768" cy="2183374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Challenges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2408" y="2603500"/>
            <a:ext cx="3952292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endParaRPr lang="en-US"/>
          </a:p>
          <a:p>
            <a:r>
              <a:rPr lang="en-US" dirty="0"/>
              <a:t>Limited housing assessment tool in the Ryan White data software</a:t>
            </a:r>
          </a:p>
          <a:p>
            <a:pPr lvl="1"/>
            <a:r>
              <a:rPr lang="en-US" dirty="0"/>
              <a:t>CAREWare only has a four point housing instability determination of needs</a:t>
            </a:r>
          </a:p>
        </p:txBody>
      </p:sp>
    </p:spTree>
    <p:extLst>
      <p:ext uri="{BB962C8B-B14F-4D97-AF65-F5344CB8AC3E}">
        <p14:creationId xmlns:p14="http://schemas.microsoft.com/office/powerpoint/2010/main" val="316908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r="-2" b="316"/>
          <a:stretch/>
        </p:blipFill>
        <p:spPr>
          <a:xfrm>
            <a:off x="5099050" y="2775952"/>
            <a:ext cx="325876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>
            <a:normAutofit/>
          </a:bodyPr>
          <a:lstStyle/>
          <a:p>
            <a:r>
              <a:rPr lang="en-US" b="1" dirty="0"/>
              <a:t>Challenges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3908984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Late realization that the HOPWA data system was not able to incorporation the needed modifications  without a lot of structural modifications. Cost issues of sites and funding stream issues. </a:t>
            </a:r>
          </a:p>
        </p:txBody>
      </p:sp>
    </p:spTree>
    <p:extLst>
      <p:ext uri="{BB962C8B-B14F-4D97-AF65-F5344CB8AC3E}">
        <p14:creationId xmlns:p14="http://schemas.microsoft.com/office/powerpoint/2010/main" val="102859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Month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Completing the Bidirectional  Interface</a:t>
            </a:r>
          </a:p>
          <a:p>
            <a:r>
              <a:rPr lang="en-US" dirty="0"/>
              <a:t>Ensuring Contract Language is Clearly Incorporated Within the HOPWA Contracts</a:t>
            </a:r>
          </a:p>
          <a:p>
            <a:r>
              <a:rPr lang="en-US" dirty="0"/>
              <a:t>Incorporating Security Documentations</a:t>
            </a:r>
          </a:p>
          <a:p>
            <a:r>
              <a:rPr lang="en-US" dirty="0"/>
              <a:t>Conduct the Joint HOPWA &amp; Ryan White End User Trainings</a:t>
            </a:r>
          </a:p>
          <a:p>
            <a:r>
              <a:rPr lang="en-US" dirty="0"/>
              <a:t>Assessing the New “Alert” Feature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6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Eyes are on Hartford</a:t>
            </a:r>
          </a:p>
          <a:p>
            <a:pPr lvl="1"/>
            <a:r>
              <a:rPr lang="en-US" dirty="0"/>
              <a:t>Partnering Recipients Wants to Adapt this Project Model </a:t>
            </a:r>
          </a:p>
          <a:p>
            <a:pPr lvl="1"/>
            <a:r>
              <a:rPr lang="en-US" dirty="0"/>
              <a:t>Joint Trainings will Continue </a:t>
            </a:r>
          </a:p>
          <a:p>
            <a:pPr lvl="2"/>
            <a:r>
              <a:rPr lang="en-US" dirty="0"/>
              <a:t>Monthly Joint RW/HOPWA</a:t>
            </a:r>
          </a:p>
          <a:p>
            <a:pPr lvl="2"/>
            <a:r>
              <a:rPr lang="en-US" dirty="0"/>
              <a:t>CMTI</a:t>
            </a:r>
          </a:p>
          <a:p>
            <a:pPr lvl="2"/>
            <a:r>
              <a:rPr lang="en-US" dirty="0"/>
              <a:t>Striving to Meet CT Integrate Care &amp; Prevention Plan Goals</a:t>
            </a:r>
          </a:p>
          <a:p>
            <a:pPr lvl="2"/>
            <a:r>
              <a:rPr lang="en-US" dirty="0"/>
              <a:t>Ct is Moving Toward Getting TO Zero (GTZ)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Flow Chart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8345108"/>
              </p:ext>
            </p:extLst>
          </p:nvPr>
        </p:nvGraphicFramePr>
        <p:xfrm>
          <a:off x="1295400" y="2514600"/>
          <a:ext cx="7010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5885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429</Words>
  <Application>Microsoft Office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Office Theme</vt:lpstr>
      <vt:lpstr>Ion Boardroom</vt:lpstr>
      <vt:lpstr>HARTFORD DATA INTEGRATION PROJECT </vt:lpstr>
      <vt:lpstr>Key  Partners</vt:lpstr>
      <vt:lpstr>Major Accomplishment </vt:lpstr>
      <vt:lpstr>Challenges Experience </vt:lpstr>
      <vt:lpstr>Challenges Cont.</vt:lpstr>
      <vt:lpstr>Challenges Cont.</vt:lpstr>
      <vt:lpstr>Six Month Projections</vt:lpstr>
      <vt:lpstr>Sustainability </vt:lpstr>
      <vt:lpstr>Data Flow Chart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HARTFORD DATA INTEGRATION PROJECT</dc:title>
  <dc:creator>Admin</dc:creator>
  <cp:lastModifiedBy>Catellia Casey</cp:lastModifiedBy>
  <cp:revision>32</cp:revision>
  <dcterms:created xsi:type="dcterms:W3CDTF">2017-06-02T13:30:46Z</dcterms:created>
  <dcterms:modified xsi:type="dcterms:W3CDTF">2017-06-20T13:50:04Z</dcterms:modified>
</cp:coreProperties>
</file>